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1"/>
  </p:notesMasterIdLst>
  <p:sldIdLst>
    <p:sldId id="256" r:id="rId2"/>
    <p:sldId id="257" r:id="rId3"/>
    <p:sldId id="265" r:id="rId4"/>
    <p:sldId id="270" r:id="rId5"/>
    <p:sldId id="272" r:id="rId6"/>
    <p:sldId id="274" r:id="rId7"/>
    <p:sldId id="279" r:id="rId8"/>
    <p:sldId id="275" r:id="rId9"/>
    <p:sldId id="28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8A938-7EDE-4F49-9C96-8AC32EF2C7E0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78EF-363C-4100-BF08-3B6D9CB118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3BED9-7779-4702-82A6-3F0807B50AD9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6B6B-8165-4B83-A2D2-05EBFA116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8BC45-D29E-4954-8E7F-8372037E2A03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ECC2-3615-46CF-BF30-BCF62756C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E4B20-212B-4B80-BB61-C496C9DC6B39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B7C5C-FCC3-484C-82A9-B961926EF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1B100-55DC-4C12-A727-C60CEBA981A8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4C1DD-862A-4D98-9AE3-13F5F1A57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ADB44-3F62-4343-96A9-A7D06BE5E512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CD55-29E3-4EB1-BC6E-25E8FE6C7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E790C-4450-4713-9A48-48927C5F43F8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396B-1856-4178-9AB1-D94FDBFB4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F272-0110-41D5-B547-96745DF01521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CE56-9B26-4B8F-9486-6828E209D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991B1-D1D5-44D8-88CE-BBA5D91F0444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E526-E721-4DF3-912B-ADF05F809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F6304-84A1-4D1D-965D-6D47BCE34539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413F-0A64-44AF-9D24-26658FCA1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4B97-804D-4561-AA86-8FC4897AB30A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FAEAC0E-77E7-423E-B9A3-04EFCEC16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30.12.2016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2976" y="1071546"/>
            <a:ext cx="7643866" cy="4383104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/>
              <a:t>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Решение Собрания депутатов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сельского поселения  от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29.12.2016.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сельского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поселения Тацинского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2016 год и на плановый период 2018-2019 годов»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Эффективное, ответственное и прозрачное управление муниципальными финансами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2018-2019 годов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Уважаемые жители Суховского сельского поселения!</a:t>
            </a:r>
          </a:p>
        </p:txBody>
      </p:sp>
      <p:pic>
        <p:nvPicPr>
          <p:cNvPr id="4" name="Picture 10" descr="http://riarealty.ru/images/40689/83/4068983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8286808" cy="157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4" y="857232"/>
            <a:ext cx="7786710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Главной идеологией бюджетной политики традиционно остается улучшение условий жизни жителей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2020 года.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Показатели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сельского поселения Тацинского района представлены в решении о бюджете в соответствии с бюджетной классификацией.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500043"/>
            <a:ext cx="8715404" cy="5665808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утверждены 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5031,2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на плановый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периол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2018-2019 годов в сумме 3714,2 тыс.руб. и 3745,3 тыс.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соотвественно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доходными источниками являются налоговые и неналоговые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доходы- 4111,7 тыс.рублей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7" y="1357299"/>
          <a:ext cx="8286808" cy="4714908"/>
        </p:xfrm>
        <a:graphic>
          <a:graphicData uri="http://schemas.openxmlformats.org/drawingml/2006/table">
            <a:tbl>
              <a:tblPr/>
              <a:tblGrid>
                <a:gridCol w="3642368"/>
                <a:gridCol w="1467225"/>
                <a:gridCol w="1526587"/>
                <a:gridCol w="1650628"/>
              </a:tblGrid>
              <a:tr h="549152"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2017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2018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Прогноз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 2019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1.Доходы – всего,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582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5031,2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3714,2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3745,3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налоговые доходы и не 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3644,7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3675,8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919,5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2.Расходы – всего5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5031,2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3714,2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3745,3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 реализацию муниципальных целевых программ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1572,8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862,6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893,4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расходы на приоритетные направления: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благоустройство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Культура и физическая культура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13644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850,7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3. Дефицит (профицит)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288" y="1557338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785786" y="333375"/>
            <a:ext cx="74581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направления расходования средств бюджета </a:t>
            </a:r>
            <a:r>
              <a:rPr lang="ru-RU" dirty="0" smtClean="0"/>
              <a:t>поселения</a:t>
            </a:r>
          </a:p>
          <a:p>
            <a:pPr algn="ctr">
              <a:spcBef>
                <a:spcPct val="50000"/>
              </a:spcBef>
            </a:pPr>
            <a:endParaRPr lang="ru-RU" dirty="0" smtClean="0"/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3" y="1459230"/>
          <a:ext cx="7786742" cy="4612975"/>
        </p:xfrm>
        <a:graphic>
          <a:graphicData uri="http://schemas.openxmlformats.org/drawingml/2006/table">
            <a:tbl>
              <a:tblPr/>
              <a:tblGrid>
                <a:gridCol w="1746206"/>
                <a:gridCol w="438668"/>
                <a:gridCol w="982000"/>
                <a:gridCol w="762667"/>
                <a:gridCol w="764206"/>
                <a:gridCol w="764206"/>
                <a:gridCol w="877336"/>
                <a:gridCol w="877336"/>
                <a:gridCol w="574117"/>
              </a:tblGrid>
              <a:tr h="212579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Раз-дел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Уточнен-ный план на 2016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2018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2016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2017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% к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ВСЕГО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30045,3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5031,2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3714,2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3745,3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3640,6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3389,1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2782,3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2765,5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2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1040,6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22650,4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196,5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-99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2538,6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1364,4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850,7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881,5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8813" y="4714875"/>
            <a:ext cx="7215187" cy="862013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1223963" y="620713"/>
            <a:ext cx="7920037" cy="5761037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Общий объем расходов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5031,2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политике на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 году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основных направлений бюджетной и налоговой политики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сельского поселения 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2017год.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Решением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денежного содержания муниципальных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служащих.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714357"/>
            <a:ext cx="763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Суховского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2017году   1572,8 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502850"/>
          <a:ext cx="7786743" cy="4855107"/>
        </p:xfrm>
        <a:graphic>
          <a:graphicData uri="http://schemas.openxmlformats.org/drawingml/2006/table">
            <a:tbl>
              <a:tblPr/>
              <a:tblGrid>
                <a:gridCol w="435757"/>
                <a:gridCol w="4139702"/>
                <a:gridCol w="1060944"/>
                <a:gridCol w="1167263"/>
                <a:gridCol w="983077"/>
              </a:tblGrid>
              <a:tr h="798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 Суховского поселения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2016 год (план)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2017 год (проект)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Темп роста,%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"Обеспечение общественного порядка и противодействие преступности".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2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"Защита населения и территории от чрезвычайных ситуаций, обеспечение пожарной безопасности на водных объектах".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-88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"Развитие транспортной системы".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1040,6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"Обеспечение качественными жилищно-коммунальными услугами населения  Суховского поселения"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22583,2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-100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"Благоустройство"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188,0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"Развитие культуры".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2338,6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1364,4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-41,7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«Управление муниципальными финансами»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26128,2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1572,8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-94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35" marR="633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1104</TotalTime>
  <Words>385</Words>
  <Application>Microsoft Office PowerPoint</Application>
  <PresentationFormat>Экран (4:3)</PresentationFormat>
  <Paragraphs>206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 </vt:lpstr>
      <vt:lpstr>Слайд 6</vt:lpstr>
      <vt:lpstr>  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132</cp:revision>
  <cp:lastPrinted>2014-05-13T11:35:02Z</cp:lastPrinted>
  <dcterms:created xsi:type="dcterms:W3CDTF">2014-05-12T16:47:43Z</dcterms:created>
  <dcterms:modified xsi:type="dcterms:W3CDTF">2016-12-29T21:19:13Z</dcterms:modified>
</cp:coreProperties>
</file>